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atamaran"/>
      <p:regular r:id="rId18"/>
      <p:bold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tamaran-bold.fntdata"/><Relationship Id="rId18" Type="http://schemas.openxmlformats.org/officeDocument/2006/relationships/font" Target="fonts/Catamara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a098958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a098958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3777b19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3777b19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a4f8a5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ca4f8a5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ca4f8a5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ca4f8a5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ffd0bb1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ffd0bb1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1d927d4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1d927d4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hyperlink" Target="http://drive.google.com/file/d/1rNuuANBZX5wo4k4W3yqre1HgYgJdJp2Q/view" TargetMode="External"/><Relationship Id="rId6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Relationship Id="rId5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4/9/2025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Power Supply Validation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2" title="945D2576-0777-438F-BFD3-E8B8D662D806_1_105_c.jpeg"/>
          <p:cNvPicPr preferRelativeResize="0"/>
          <p:nvPr/>
        </p:nvPicPr>
        <p:blipFill rotWithShape="1">
          <a:blip r:embed="rId3">
            <a:alphaModFix/>
          </a:blip>
          <a:srcRect b="26026" l="0" r="0" t="11411"/>
          <a:stretch/>
        </p:blipFill>
        <p:spPr>
          <a:xfrm>
            <a:off x="1464588" y="925462"/>
            <a:ext cx="2628900" cy="21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 title="884E9A9A-90B4-4CB5-99C9-B40124006E67_1_105_c.jpeg"/>
          <p:cNvPicPr preferRelativeResize="0"/>
          <p:nvPr/>
        </p:nvPicPr>
        <p:blipFill rotWithShape="1">
          <a:blip r:embed="rId4">
            <a:alphaModFix/>
          </a:blip>
          <a:srcRect b="22750" l="7596" r="10717" t="32376"/>
          <a:stretch/>
        </p:blipFill>
        <p:spPr>
          <a:xfrm>
            <a:off x="870325" y="3140450"/>
            <a:ext cx="3817426" cy="15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 title="IMG_3929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850" y="925450"/>
            <a:ext cx="214312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338225" y="1061450"/>
            <a:ext cx="31920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J2 Motor (with J3 off)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Torque = 12 Nm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J2 Motor (with J3 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Torque = 20 Nm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Amps = 0.7 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J3 Motor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Torque = 2 Nm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Watts = 5.2 W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8" name="Google Shape;148;p23" title="IMG_8074.HEIC"/>
          <p:cNvPicPr preferRelativeResize="0"/>
          <p:nvPr/>
        </p:nvPicPr>
        <p:blipFill rotWithShape="1">
          <a:blip r:embed="rId3">
            <a:alphaModFix/>
          </a:blip>
          <a:srcRect b="16527" l="0" r="0" t="36798"/>
          <a:stretch/>
        </p:blipFill>
        <p:spPr>
          <a:xfrm>
            <a:off x="2947850" y="1113150"/>
            <a:ext cx="2628899" cy="163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 title="IMG_8073.HEIC"/>
          <p:cNvPicPr preferRelativeResize="0"/>
          <p:nvPr/>
        </p:nvPicPr>
        <p:blipFill rotWithShape="1">
          <a:blip r:embed="rId4">
            <a:alphaModFix/>
          </a:blip>
          <a:srcRect b="19144" l="0" r="0" t="30777"/>
          <a:stretch/>
        </p:blipFill>
        <p:spPr>
          <a:xfrm>
            <a:off x="2998450" y="2892926"/>
            <a:ext cx="2527676" cy="16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 title="IMG_8078.HEIC"/>
          <p:cNvPicPr preferRelativeResize="0"/>
          <p:nvPr/>
        </p:nvPicPr>
        <p:blipFill rotWithShape="1">
          <a:blip r:embed="rId5">
            <a:alphaModFix/>
          </a:blip>
          <a:srcRect b="14228" l="0" r="0" t="20679"/>
          <a:stretch/>
        </p:blipFill>
        <p:spPr>
          <a:xfrm>
            <a:off x="5794725" y="1346325"/>
            <a:ext cx="3041399" cy="26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Verify electrical components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Test motors from common hub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Assembly Manual changes and updates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Film milestone video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GitHub repository to streamline and document the assembly process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Work on Final Report, Final Presentation, and poster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Final Presentation April 24th 5:00 - 6:00 PM in Zachry Room 256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 title="Screen Shot 2025-04-09 at 9.31.5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7" y="955813"/>
            <a:ext cx="9054838" cy="37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 title="Screen Shot 2025-04-09 at 9.36.4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745" y="914400"/>
            <a:ext cx="4920515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 title="Screen Shot 2025-04-08 at 11.05.23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125" y="1066800"/>
            <a:ext cx="6177838" cy="35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231125" y="1220025"/>
            <a:ext cx="2365200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USB Extension Cable for R-link connection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Final Report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59200" y="1235400"/>
            <a:ext cx="33234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Completed all Engineering Drawings for Prototyped parts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Will be included in appendix of final report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13541" r="17824" t="1632"/>
          <a:stretch/>
        </p:blipFill>
        <p:spPr>
          <a:xfrm>
            <a:off x="3970425" y="1235400"/>
            <a:ext cx="4772725" cy="339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J5 Motor 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57075" y="1207825"/>
            <a:ext cx="35094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Investigating unexpected issues with the J5 motor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Engaging with recommended vendors to identify the appropriate motor driver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Providing daily updates to project sponsor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Actively exploring integration with Elmo Motion Control software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350" y="1095325"/>
            <a:ext cx="4864476" cy="995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69601" l="0" r="0" t="0"/>
          <a:stretch/>
        </p:blipFill>
        <p:spPr>
          <a:xfrm>
            <a:off x="3590790" y="3467751"/>
            <a:ext cx="5508787" cy="1134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24975" l="0" r="0" t="0"/>
          <a:stretch/>
        </p:blipFill>
        <p:spPr>
          <a:xfrm>
            <a:off x="5125300" y="2211100"/>
            <a:ext cx="2498575" cy="1134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Electrical Setup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1" title="27110453-F539-45A9-8156-D03A51ABE62E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 title="9662F86D-955F-442F-BC24-B694A9E6D759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549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 title="068D0CCF-25FE-4C30-B97C-C4C886B052B1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947" y="1052100"/>
            <a:ext cx="2605060" cy="347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